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2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30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0" Type="http://schemas.openxmlformats.org/officeDocument/2006/relationships/image" Target="../media/image80.png"/><Relationship Id="rId4" Type="http://schemas.openxmlformats.org/officeDocument/2006/relationships/image" Target="../media/image127.png"/><Relationship Id="rId9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9.png"/><Relationship Id="rId5" Type="http://schemas.openxmlformats.org/officeDocument/2006/relationships/image" Target="../media/image133.png"/><Relationship Id="rId15" Type="http://schemas.openxmlformats.org/officeDocument/2006/relationships/image" Target="../media/image140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6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7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19.png"/><Relationship Id="rId10" Type="http://schemas.openxmlformats.org/officeDocument/2006/relationships/image" Target="../media/image13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6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7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9.png"/><Relationship Id="rId10" Type="http://schemas.openxmlformats.org/officeDocument/2006/relationships/image" Target="../media/image156.png"/><Relationship Id="rId4" Type="http://schemas.openxmlformats.org/officeDocument/2006/relationships/image" Target="../media/image136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62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64.png"/><Relationship Id="rId10" Type="http://schemas.openxmlformats.org/officeDocument/2006/relationships/image" Target="../media/image19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30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77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9.png"/><Relationship Id="rId5" Type="http://schemas.openxmlformats.org/officeDocument/2006/relationships/image" Target="../media/image179.png"/><Relationship Id="rId10" Type="http://schemas.openxmlformats.org/officeDocument/2006/relationships/image" Target="../media/image181.png"/><Relationship Id="rId4" Type="http://schemas.openxmlformats.org/officeDocument/2006/relationships/image" Target="../media/image178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6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30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9.png"/><Relationship Id="rId3" Type="http://schemas.openxmlformats.org/officeDocument/2006/relationships/image" Target="../media/image6.png"/><Relationship Id="rId7" Type="http://schemas.openxmlformats.org/officeDocument/2006/relationships/image" Target="../media/image195.png"/><Relationship Id="rId12" Type="http://schemas.openxmlformats.org/officeDocument/2006/relationships/image" Target="../media/image198.png"/><Relationship Id="rId2" Type="http://schemas.openxmlformats.org/officeDocument/2006/relationships/image" Target="../media/image1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7.png"/><Relationship Id="rId5" Type="http://schemas.openxmlformats.org/officeDocument/2006/relationships/image" Target="../media/image193.png"/><Relationship Id="rId15" Type="http://schemas.openxmlformats.org/officeDocument/2006/relationships/image" Target="../media/image30.png"/><Relationship Id="rId10" Type="http://schemas.openxmlformats.org/officeDocument/2006/relationships/image" Target="../media/image196.png"/><Relationship Id="rId4" Type="http://schemas.openxmlformats.org/officeDocument/2006/relationships/image" Target="../media/image192.png"/><Relationship Id="rId9" Type="http://schemas.openxmlformats.org/officeDocument/2006/relationships/image" Target="../media/image191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4.png"/><Relationship Id="rId3" Type="http://schemas.openxmlformats.org/officeDocument/2006/relationships/image" Target="../media/image6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7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04.png"/><Relationship Id="rId12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19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221.png"/><Relationship Id="rId3" Type="http://schemas.openxmlformats.org/officeDocument/2006/relationships/image" Target="../media/image208.png"/><Relationship Id="rId21" Type="http://schemas.openxmlformats.org/officeDocument/2006/relationships/image" Target="../media/image222.png"/><Relationship Id="rId7" Type="http://schemas.openxmlformats.org/officeDocument/2006/relationships/image" Target="../media/image6.png"/><Relationship Id="rId12" Type="http://schemas.openxmlformats.org/officeDocument/2006/relationships/image" Target="../media/image216.png"/><Relationship Id="rId17" Type="http://schemas.openxmlformats.org/officeDocument/2006/relationships/image" Target="../media/image19.png"/><Relationship Id="rId2" Type="http://schemas.openxmlformats.org/officeDocument/2006/relationships/image" Target="../media/image12.png"/><Relationship Id="rId16" Type="http://schemas.openxmlformats.org/officeDocument/2006/relationships/image" Target="../media/image220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30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7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5" Type="http://schemas.openxmlformats.org/officeDocument/2006/relationships/image" Target="../media/image232.png"/><Relationship Id="rId10" Type="http://schemas.openxmlformats.org/officeDocument/2006/relationships/image" Target="../media/image230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234.png"/><Relationship Id="rId4" Type="http://schemas.openxmlformats.org/officeDocument/2006/relationships/image" Target="../media/image12.png"/><Relationship Id="rId9" Type="http://schemas.openxmlformats.org/officeDocument/2006/relationships/image" Target="../media/image2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19.png"/><Relationship Id="rId26" Type="http://schemas.openxmlformats.org/officeDocument/2006/relationships/image" Target="../media/image253.png"/><Relationship Id="rId3" Type="http://schemas.openxmlformats.org/officeDocument/2006/relationships/image" Target="../media/image6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2.png"/><Relationship Id="rId2" Type="http://schemas.openxmlformats.org/officeDocument/2006/relationships/image" Target="../media/image12.png"/><Relationship Id="rId16" Type="http://schemas.openxmlformats.org/officeDocument/2006/relationships/image" Target="../media/image246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24" Type="http://schemas.openxmlformats.org/officeDocument/2006/relationships/image" Target="../media/image251.png"/><Relationship Id="rId5" Type="http://schemas.openxmlformats.org/officeDocument/2006/relationships/image" Target="../media/image236.png"/><Relationship Id="rId15" Type="http://schemas.openxmlformats.org/officeDocument/2006/relationships/image" Target="../media/image245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10" Type="http://schemas.openxmlformats.org/officeDocument/2006/relationships/image" Target="../media/image240.png"/><Relationship Id="rId19" Type="http://schemas.openxmlformats.org/officeDocument/2006/relationships/image" Target="../media/image248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7.png"/><Relationship Id="rId27" Type="http://schemas.openxmlformats.org/officeDocument/2006/relationships/image" Target="../media/image2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30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52.png"/><Relationship Id="rId17" Type="http://schemas.openxmlformats.org/officeDocument/2006/relationships/image" Target="../media/image30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6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.png"/><Relationship Id="rId2" Type="http://schemas.openxmlformats.org/officeDocument/2006/relationships/image" Target="../media/image12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30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19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76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1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7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7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9.png"/><Relationship Id="rId2" Type="http://schemas.openxmlformats.org/officeDocument/2006/relationships/image" Target="../media/image12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83261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0" y="5613400"/>
            <a:ext cx="5486400" cy="1028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3822700"/>
            <a:ext cx="60706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2057400"/>
            <a:ext cx="5753100" cy="574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342900"/>
            <a:ext cx="4953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400" y="9817100"/>
            <a:ext cx="16637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0" y="9817100"/>
            <a:ext cx="21463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9309100"/>
            <a:ext cx="9461500" cy="100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3100" y="203200"/>
            <a:ext cx="4699000" cy="952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A3AA5B-E5F4-8B3C-A3F7-185A2EE091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2152" y="6360652"/>
            <a:ext cx="3278648" cy="3278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92100"/>
            <a:ext cx="90424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25900" y="3632200"/>
            <a:ext cx="18961100" cy="797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384800"/>
            <a:ext cx="9474200" cy="398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25900" y="-876300"/>
            <a:ext cx="18910300" cy="812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914400"/>
            <a:ext cx="9461500" cy="406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711200"/>
            <a:ext cx="19151600" cy="948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500" y="2768600"/>
            <a:ext cx="9575800" cy="474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546600" y="876300"/>
            <a:ext cx="59182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134600" y="7175500"/>
            <a:ext cx="58674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0" y="8724900"/>
            <a:ext cx="42164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9200" y="8305800"/>
            <a:ext cx="36322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03200"/>
            <a:ext cx="4165600" cy="901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2800" y="2717800"/>
            <a:ext cx="198882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5200" y="8140700"/>
            <a:ext cx="17805400" cy="124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00" y="5600700"/>
            <a:ext cx="2400300" cy="2400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300" y="3048000"/>
            <a:ext cx="2413000" cy="241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1257300"/>
            <a:ext cx="23368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685800"/>
            <a:ext cx="2336800" cy="2336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5130800"/>
            <a:ext cx="2171700" cy="965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62400" y="-2565400"/>
            <a:ext cx="19405600" cy="1609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117600"/>
            <a:ext cx="9702800" cy="803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3683000"/>
            <a:ext cx="192405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900" y="4343400"/>
            <a:ext cx="75692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88900"/>
            <a:ext cx="40513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27200" y="1892300"/>
            <a:ext cx="26924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1219200"/>
            <a:ext cx="3644900" cy="1206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7162800"/>
            <a:ext cx="87503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7048500"/>
            <a:ext cx="192532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9900" y="546100"/>
            <a:ext cx="25260300" cy="1150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2997200"/>
            <a:ext cx="12636500" cy="575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245100"/>
            <a:ext cx="55880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2095500"/>
            <a:ext cx="50292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7900" y="7073900"/>
            <a:ext cx="66675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2730500"/>
            <a:ext cx="66675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400" y="406400"/>
            <a:ext cx="40513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2209800"/>
            <a:ext cx="30607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1549400"/>
            <a:ext cx="38100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95300" y="7188200"/>
            <a:ext cx="47752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200" y="4559300"/>
            <a:ext cx="4419600" cy="901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508000"/>
            <a:ext cx="40513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311400"/>
            <a:ext cx="33401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612900"/>
            <a:ext cx="3581400" cy="1206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81600" y="571500"/>
            <a:ext cx="23634700" cy="1212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3213100"/>
            <a:ext cx="118237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3700" y="7137400"/>
            <a:ext cx="4711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0" y="1244600"/>
            <a:ext cx="63500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400" y="1346200"/>
            <a:ext cx="5245100" cy="90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4700" y="7048500"/>
            <a:ext cx="54737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289300"/>
            <a:ext cx="63881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100" y="2641600"/>
            <a:ext cx="3949700" cy="901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00" y="2552700"/>
            <a:ext cx="200914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4200" y="7823200"/>
            <a:ext cx="18364200" cy="1219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0" y="3708400"/>
            <a:ext cx="3429000" cy="3429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100" y="533400"/>
            <a:ext cx="3403600" cy="3403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4978400"/>
            <a:ext cx="18542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4965700"/>
            <a:ext cx="2159000" cy="965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76200"/>
            <a:ext cx="86868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68900" y="-1143000"/>
            <a:ext cx="21742400" cy="1146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447800"/>
            <a:ext cx="10871200" cy="572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997200" y="1587500"/>
            <a:ext cx="57531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500" y="901700"/>
            <a:ext cx="38989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584200"/>
            <a:ext cx="14668500" cy="1216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100" y="3365500"/>
            <a:ext cx="7327900" cy="608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6273800"/>
            <a:ext cx="7493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5100" y="6273800"/>
            <a:ext cx="7493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743700" y="6629400"/>
            <a:ext cx="6718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7658100"/>
            <a:ext cx="3352800" cy="901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5300" y="2730500"/>
            <a:ext cx="210566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0400" y="8229600"/>
            <a:ext cx="16535400" cy="1219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19100"/>
            <a:ext cx="3060700" cy="307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1892300"/>
            <a:ext cx="3162300" cy="314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900" y="5295900"/>
            <a:ext cx="3213100" cy="3213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5130800"/>
            <a:ext cx="2209800" cy="96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7500" y="-787400"/>
            <a:ext cx="22275800" cy="137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2247900"/>
            <a:ext cx="11137900" cy="688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3238500"/>
            <a:ext cx="40640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00" y="5486400"/>
            <a:ext cx="37211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5435600"/>
            <a:ext cx="3632200" cy="127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4902200"/>
            <a:ext cx="39243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7100" y="5473700"/>
            <a:ext cx="38862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3225800"/>
            <a:ext cx="37973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600" y="203200"/>
            <a:ext cx="11328400" cy="213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0" y="1536700"/>
            <a:ext cx="8458200" cy="62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0" y="1600200"/>
            <a:ext cx="10388600" cy="1041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0" y="3810000"/>
            <a:ext cx="5194300" cy="520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65700" y="-2209800"/>
            <a:ext cx="21678900" cy="156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1231900"/>
            <a:ext cx="10845800" cy="783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300" y="-12700"/>
            <a:ext cx="113284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8900" y="1320800"/>
            <a:ext cx="84582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4470400"/>
            <a:ext cx="131318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200" y="3733800"/>
            <a:ext cx="78486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862300" y="4025900"/>
            <a:ext cx="34671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5400" y="2590800"/>
            <a:ext cx="7531100" cy="1384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2222500"/>
            <a:ext cx="1790700" cy="179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2565400"/>
            <a:ext cx="901700" cy="889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3492500"/>
            <a:ext cx="17907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3848100"/>
            <a:ext cx="901700" cy="889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4775200"/>
            <a:ext cx="17907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5130800"/>
            <a:ext cx="901700" cy="889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800" y="6057900"/>
            <a:ext cx="1790700" cy="179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6400800"/>
            <a:ext cx="901700" cy="889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73279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7683500"/>
            <a:ext cx="901700" cy="889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927100"/>
            <a:ext cx="1790700" cy="179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1282700"/>
            <a:ext cx="901700" cy="889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1676400"/>
            <a:ext cx="6921500" cy="6934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1358900"/>
            <a:ext cx="1600200" cy="787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4400" y="2616200"/>
            <a:ext cx="2286000" cy="1257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9300" y="2641600"/>
            <a:ext cx="1587500" cy="787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49000" y="3898900"/>
            <a:ext cx="2247900" cy="1257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6600" y="3924300"/>
            <a:ext cx="1574800" cy="78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0" y="5168900"/>
            <a:ext cx="4356100" cy="1257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9300" y="5207000"/>
            <a:ext cx="1587500" cy="78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99800" y="6375400"/>
            <a:ext cx="2171700" cy="1358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6600" y="6489700"/>
            <a:ext cx="1587500" cy="787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49000" y="1320800"/>
            <a:ext cx="2311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300" y="7772400"/>
            <a:ext cx="15875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4400" y="7734300"/>
            <a:ext cx="39497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55900" y="4102100"/>
            <a:ext cx="51181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48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8100" y="2819400"/>
            <a:ext cx="23202900" cy="1231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98900" y="8089900"/>
            <a:ext cx="179070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5334000"/>
            <a:ext cx="2260600" cy="711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1460500"/>
            <a:ext cx="3175000" cy="317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889000"/>
            <a:ext cx="3454400" cy="3454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74800" y="4279900"/>
            <a:ext cx="3352800" cy="335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5321300"/>
            <a:ext cx="2819400" cy="96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5900" y="1727200"/>
            <a:ext cx="11976100" cy="1033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3975100"/>
            <a:ext cx="5994400" cy="516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-736600"/>
            <a:ext cx="15379700" cy="760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27100"/>
            <a:ext cx="7696200" cy="379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350000" y="7239000"/>
            <a:ext cx="5994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6240000">
            <a:off x="10756900" y="4953000"/>
            <a:ext cx="3721100" cy="55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204700" y="6362700"/>
            <a:ext cx="58166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0" y="3238500"/>
            <a:ext cx="9906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840000">
            <a:off x="11772900" y="6324600"/>
            <a:ext cx="9525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7800" y="7797800"/>
            <a:ext cx="8966200" cy="133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914400"/>
            <a:ext cx="4889500" cy="195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400" y="1765300"/>
            <a:ext cx="7048500" cy="213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11100" y="6934200"/>
            <a:ext cx="6121400" cy="889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3276600"/>
            <a:ext cx="4953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988800" y="39751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41200" y="6959600"/>
            <a:ext cx="952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700" y="-165100"/>
            <a:ext cx="24066500" cy="1187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2374900"/>
            <a:ext cx="12026900" cy="593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261600" y="2362200"/>
            <a:ext cx="66675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928100" y="4318000"/>
            <a:ext cx="85217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1701800"/>
            <a:ext cx="87249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0300" y="7607300"/>
            <a:ext cx="64897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400" y="9055100"/>
            <a:ext cx="7391400" cy="889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7500" y="5219700"/>
            <a:ext cx="109982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" y="596900"/>
            <a:ext cx="74422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8200" y="1168400"/>
            <a:ext cx="5448300" cy="1955800"/>
          </a:xfrm>
          <a:prstGeom prst="rect">
            <a:avLst/>
          </a:prstGeom>
        </p:spPr>
      </p:pic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CBB277DF-251E-60AE-2E99-D6560C648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850" r="2830"/>
          <a:stretch/>
        </p:blipFill>
        <p:spPr>
          <a:xfrm>
            <a:off x="5105400" y="1091692"/>
            <a:ext cx="11811000" cy="7043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0" name="Picture 3">
            <a:extLst>
              <a:ext uri="{FF2B5EF4-FFF2-40B4-BE49-F238E27FC236}">
                <a16:creationId xmlns:a16="http://schemas.microsoft.com/office/drawing/2014/main" id="{3215B11B-24A9-7790-4B05-54D9B5B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01" name="Picture 4">
            <a:extLst>
              <a:ext uri="{FF2B5EF4-FFF2-40B4-BE49-F238E27FC236}">
                <a16:creationId xmlns:a16="http://schemas.microsoft.com/office/drawing/2014/main" id="{825701E2-660E-16F8-6DAD-C07D8ECB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02" name="Picture 5">
            <a:extLst>
              <a:ext uri="{FF2B5EF4-FFF2-40B4-BE49-F238E27FC236}">
                <a16:creationId xmlns:a16="http://schemas.microsoft.com/office/drawing/2014/main" id="{E19B9C5B-30EF-EE38-F1DD-6132F0D6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3479800"/>
            <a:ext cx="3822700" cy="1143000"/>
          </a:xfrm>
          <a:prstGeom prst="rect">
            <a:avLst/>
          </a:prstGeom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2E11A1E7-1F5E-095E-AB24-F911AFD5A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685800"/>
            <a:ext cx="7823200" cy="1968500"/>
          </a:xfrm>
          <a:prstGeom prst="rect">
            <a:avLst/>
          </a:prstGeom>
        </p:spPr>
      </p:pic>
      <p:pic>
        <p:nvPicPr>
          <p:cNvPr id="104" name="Picture 7">
            <a:extLst>
              <a:ext uri="{FF2B5EF4-FFF2-40B4-BE49-F238E27FC236}">
                <a16:creationId xmlns:a16="http://schemas.microsoft.com/office/drawing/2014/main" id="{C4C61538-D1BB-384E-0892-5500CDBB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6311900"/>
            <a:ext cx="4165600" cy="1143000"/>
          </a:xfrm>
          <a:prstGeom prst="rect">
            <a:avLst/>
          </a:prstGeom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id="{E093143C-A682-F83E-3B88-8124D89DF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2984500"/>
            <a:ext cx="1790700" cy="1790700"/>
          </a:xfrm>
          <a:prstGeom prst="rect">
            <a:avLst/>
          </a:prstGeom>
        </p:spPr>
      </p:pic>
      <p:pic>
        <p:nvPicPr>
          <p:cNvPr id="106" name="Picture 10">
            <a:extLst>
              <a:ext uri="{FF2B5EF4-FFF2-40B4-BE49-F238E27FC236}">
                <a16:creationId xmlns:a16="http://schemas.microsoft.com/office/drawing/2014/main" id="{6141D4A3-8003-8155-0BCE-E94183823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340100"/>
            <a:ext cx="901700" cy="889000"/>
          </a:xfrm>
          <a:prstGeom prst="rect">
            <a:avLst/>
          </a:prstGeom>
        </p:spPr>
      </p:pic>
      <p:pic>
        <p:nvPicPr>
          <p:cNvPr id="107" name="Picture 11">
            <a:extLst>
              <a:ext uri="{FF2B5EF4-FFF2-40B4-BE49-F238E27FC236}">
                <a16:creationId xmlns:a16="http://schemas.microsoft.com/office/drawing/2014/main" id="{38F6E005-C0B6-7F5B-55D6-A9F2BDC21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3416300"/>
            <a:ext cx="1600200" cy="774700"/>
          </a:xfrm>
          <a:prstGeom prst="rect">
            <a:avLst/>
          </a:prstGeom>
        </p:spPr>
      </p:pic>
      <p:pic>
        <p:nvPicPr>
          <p:cNvPr id="108" name="Picture 13">
            <a:extLst>
              <a:ext uri="{FF2B5EF4-FFF2-40B4-BE49-F238E27FC236}">
                <a16:creationId xmlns:a16="http://schemas.microsoft.com/office/drawing/2014/main" id="{2595347D-D58F-9060-F58C-14BCCA8CE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5816600"/>
            <a:ext cx="1790700" cy="1790700"/>
          </a:xfrm>
          <a:prstGeom prst="rect">
            <a:avLst/>
          </a:prstGeom>
        </p:spPr>
      </p:pic>
      <p:pic>
        <p:nvPicPr>
          <p:cNvPr id="109" name="Picture 14">
            <a:extLst>
              <a:ext uri="{FF2B5EF4-FFF2-40B4-BE49-F238E27FC236}">
                <a16:creationId xmlns:a16="http://schemas.microsoft.com/office/drawing/2014/main" id="{04B49E3E-B80B-403E-448B-9EAC5D08C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6172200"/>
            <a:ext cx="901700" cy="889000"/>
          </a:xfrm>
          <a:prstGeom prst="rect">
            <a:avLst/>
          </a:prstGeom>
        </p:spPr>
      </p:pic>
      <p:pic>
        <p:nvPicPr>
          <p:cNvPr id="110" name="Picture 15">
            <a:extLst>
              <a:ext uri="{FF2B5EF4-FFF2-40B4-BE49-F238E27FC236}">
                <a16:creationId xmlns:a16="http://schemas.microsoft.com/office/drawing/2014/main" id="{5FF6A0EA-6EE9-59BF-F526-AD8BEE1DD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6273800"/>
            <a:ext cx="1587500" cy="774700"/>
          </a:xfrm>
          <a:prstGeom prst="rect">
            <a:avLst/>
          </a:prstGeom>
        </p:spPr>
      </p:pic>
      <p:pic>
        <p:nvPicPr>
          <p:cNvPr id="111" name="Picture 17">
            <a:extLst>
              <a:ext uri="{FF2B5EF4-FFF2-40B4-BE49-F238E27FC236}">
                <a16:creationId xmlns:a16="http://schemas.microsoft.com/office/drawing/2014/main" id="{C7CECA32-FA3D-DE6E-56B4-490AF71CE3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2200" y="5473700"/>
            <a:ext cx="18275300" cy="2857500"/>
          </a:xfrm>
          <a:prstGeom prst="rect">
            <a:avLst/>
          </a:prstGeom>
        </p:spPr>
      </p:pic>
      <p:pic>
        <p:nvPicPr>
          <p:cNvPr id="112" name="Picture 18">
            <a:extLst>
              <a:ext uri="{FF2B5EF4-FFF2-40B4-BE49-F238E27FC236}">
                <a16:creationId xmlns:a16="http://schemas.microsoft.com/office/drawing/2014/main" id="{EC01E9FE-8E2E-C621-ACB0-94ECD347B7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800" y="6032500"/>
            <a:ext cx="9144000" cy="1422400"/>
          </a:xfrm>
          <a:prstGeom prst="rect">
            <a:avLst/>
          </a:prstGeom>
        </p:spPr>
      </p:pic>
      <p:pic>
        <p:nvPicPr>
          <p:cNvPr id="113" name="Picture 19">
            <a:extLst>
              <a:ext uri="{FF2B5EF4-FFF2-40B4-BE49-F238E27FC236}">
                <a16:creationId xmlns:a16="http://schemas.microsoft.com/office/drawing/2014/main" id="{064639CA-89E7-A185-C804-5AB7C9B2A7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6200" y="6121400"/>
            <a:ext cx="18872200" cy="1447800"/>
          </a:xfrm>
          <a:prstGeom prst="rect">
            <a:avLst/>
          </a:prstGeom>
        </p:spPr>
      </p:pic>
      <p:pic>
        <p:nvPicPr>
          <p:cNvPr id="114" name="Picture 21">
            <a:extLst>
              <a:ext uri="{FF2B5EF4-FFF2-40B4-BE49-F238E27FC236}">
                <a16:creationId xmlns:a16="http://schemas.microsoft.com/office/drawing/2014/main" id="{ADE5E9A4-5622-C003-8CFE-A7AD295B7E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1400" y="1892300"/>
            <a:ext cx="18275300" cy="2857500"/>
          </a:xfrm>
          <a:prstGeom prst="rect">
            <a:avLst/>
          </a:prstGeom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73B0A42F-5EBF-9289-B868-68D610B032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0" y="2451100"/>
            <a:ext cx="9144000" cy="1422400"/>
          </a:xfrm>
          <a:prstGeom prst="rect">
            <a:avLst/>
          </a:prstGeom>
        </p:spPr>
      </p:pic>
      <p:pic>
        <p:nvPicPr>
          <p:cNvPr id="116" name="Picture 23">
            <a:extLst>
              <a:ext uri="{FF2B5EF4-FFF2-40B4-BE49-F238E27FC236}">
                <a16:creationId xmlns:a16="http://schemas.microsoft.com/office/drawing/2014/main" id="{6D152A2D-67E7-FA28-4FD7-7E1E00547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" y="2514600"/>
            <a:ext cx="18986500" cy="1447800"/>
          </a:xfrm>
          <a:prstGeom prst="rect">
            <a:avLst/>
          </a:prstGeom>
        </p:spPr>
      </p:pic>
      <p:pic>
        <p:nvPicPr>
          <p:cNvPr id="117" name="Picture 25">
            <a:extLst>
              <a:ext uri="{FF2B5EF4-FFF2-40B4-BE49-F238E27FC236}">
                <a16:creationId xmlns:a16="http://schemas.microsoft.com/office/drawing/2014/main" id="{BD4A14A0-04FC-E8D8-F216-A3AC7F1184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0" y="3556000"/>
            <a:ext cx="18275300" cy="2857500"/>
          </a:xfrm>
          <a:prstGeom prst="rect">
            <a:avLst/>
          </a:prstGeom>
        </p:spPr>
      </p:pic>
      <p:pic>
        <p:nvPicPr>
          <p:cNvPr id="118" name="Picture 26">
            <a:extLst>
              <a:ext uri="{FF2B5EF4-FFF2-40B4-BE49-F238E27FC236}">
                <a16:creationId xmlns:a16="http://schemas.microsoft.com/office/drawing/2014/main" id="{ED356E85-72E9-9AC0-26BD-914D0ED90F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2900" y="4114800"/>
            <a:ext cx="9144000" cy="1422400"/>
          </a:xfrm>
          <a:prstGeom prst="rect">
            <a:avLst/>
          </a:prstGeom>
        </p:spPr>
      </p:pic>
      <p:pic>
        <p:nvPicPr>
          <p:cNvPr id="119" name="Picture 27">
            <a:extLst>
              <a:ext uri="{FF2B5EF4-FFF2-40B4-BE49-F238E27FC236}">
                <a16:creationId xmlns:a16="http://schemas.microsoft.com/office/drawing/2014/main" id="{055E1945-01A8-ACAF-8AFA-952648B6F0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4432300"/>
            <a:ext cx="19278600" cy="952500"/>
          </a:xfrm>
          <a:prstGeom prst="rect">
            <a:avLst/>
          </a:prstGeom>
        </p:spPr>
      </p:pic>
      <p:pic>
        <p:nvPicPr>
          <p:cNvPr id="120" name="Picture 29">
            <a:extLst>
              <a:ext uri="{FF2B5EF4-FFF2-40B4-BE49-F238E27FC236}">
                <a16:creationId xmlns:a16="http://schemas.microsoft.com/office/drawing/2014/main" id="{D1EEB595-9C67-0BBD-53F3-E0794538B1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21" name="Picture 30">
            <a:extLst>
              <a:ext uri="{FF2B5EF4-FFF2-40B4-BE49-F238E27FC236}">
                <a16:creationId xmlns:a16="http://schemas.microsoft.com/office/drawing/2014/main" id="{35720E0F-CFCE-DD5A-B8EE-AA51A90E6F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6700" y="3670300"/>
            <a:ext cx="685800" cy="622300"/>
          </a:xfrm>
          <a:prstGeom prst="rect">
            <a:avLst/>
          </a:prstGeom>
        </p:spPr>
      </p:pic>
      <p:pic>
        <p:nvPicPr>
          <p:cNvPr id="122" name="Picture 31">
            <a:extLst>
              <a:ext uri="{FF2B5EF4-FFF2-40B4-BE49-F238E27FC236}">
                <a16:creationId xmlns:a16="http://schemas.microsoft.com/office/drawing/2014/main" id="{D7AC4B62-B0E8-DBFA-277D-11824D3860C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16700" y="6489700"/>
            <a:ext cx="685800" cy="622300"/>
          </a:xfrm>
          <a:prstGeom prst="rect">
            <a:avLst/>
          </a:prstGeom>
        </p:spPr>
      </p:pic>
      <p:pic>
        <p:nvPicPr>
          <p:cNvPr id="123" name="Picture 32">
            <a:extLst>
              <a:ext uri="{FF2B5EF4-FFF2-40B4-BE49-F238E27FC236}">
                <a16:creationId xmlns:a16="http://schemas.microsoft.com/office/drawing/2014/main" id="{6CDB00C1-7099-759F-2269-E886F103D1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24" name="Picture 33">
            <a:extLst>
              <a:ext uri="{FF2B5EF4-FFF2-40B4-BE49-F238E27FC236}">
                <a16:creationId xmlns:a16="http://schemas.microsoft.com/office/drawing/2014/main" id="{47C9E0E3-A479-D8A4-FC4E-43E14DA3A8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id="125" name="Picture 34">
            <a:extLst>
              <a:ext uri="{FF2B5EF4-FFF2-40B4-BE49-F238E27FC236}">
                <a16:creationId xmlns:a16="http://schemas.microsoft.com/office/drawing/2014/main" id="{211F8B5F-D70F-F4CC-9B61-86CEC58B79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4400" y="7937500"/>
            <a:ext cx="4267200" cy="1689100"/>
          </a:xfrm>
          <a:prstGeom prst="rect">
            <a:avLst/>
          </a:prstGeom>
        </p:spPr>
      </p:pic>
      <p:pic>
        <p:nvPicPr>
          <p:cNvPr id="126" name="Picture 36">
            <a:extLst>
              <a:ext uri="{FF2B5EF4-FFF2-40B4-BE49-F238E27FC236}">
                <a16:creationId xmlns:a16="http://schemas.microsoft.com/office/drawing/2014/main" id="{2435BC01-D7D6-844A-FA6B-7278D210B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7721600"/>
            <a:ext cx="1790700" cy="1790700"/>
          </a:xfrm>
          <a:prstGeom prst="rect">
            <a:avLst/>
          </a:prstGeom>
        </p:spPr>
      </p:pic>
      <p:pic>
        <p:nvPicPr>
          <p:cNvPr id="127" name="Picture 37">
            <a:extLst>
              <a:ext uri="{FF2B5EF4-FFF2-40B4-BE49-F238E27FC236}">
                <a16:creationId xmlns:a16="http://schemas.microsoft.com/office/drawing/2014/main" id="{33E725FB-6AEE-64AA-14EA-2FC683B225F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6800" y="8064500"/>
            <a:ext cx="901700" cy="889000"/>
          </a:xfrm>
          <a:prstGeom prst="rect">
            <a:avLst/>
          </a:prstGeom>
        </p:spPr>
      </p:pic>
      <p:pic>
        <p:nvPicPr>
          <p:cNvPr id="128" name="Picture 38">
            <a:extLst>
              <a:ext uri="{FF2B5EF4-FFF2-40B4-BE49-F238E27FC236}">
                <a16:creationId xmlns:a16="http://schemas.microsoft.com/office/drawing/2014/main" id="{F4CA48D9-2209-3D07-A9DB-C97CCE5EE0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0400" y="8178800"/>
            <a:ext cx="1574800" cy="774700"/>
          </a:xfrm>
          <a:prstGeom prst="rect">
            <a:avLst/>
          </a:prstGeom>
        </p:spPr>
      </p:pic>
      <p:pic>
        <p:nvPicPr>
          <p:cNvPr id="129" name="Picture 40">
            <a:extLst>
              <a:ext uri="{FF2B5EF4-FFF2-40B4-BE49-F238E27FC236}">
                <a16:creationId xmlns:a16="http://schemas.microsoft.com/office/drawing/2014/main" id="{72511759-2FE6-BB35-41FF-2A65C53EF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500" y="7378700"/>
            <a:ext cx="18275300" cy="2857500"/>
          </a:xfrm>
          <a:prstGeom prst="rect">
            <a:avLst/>
          </a:prstGeom>
        </p:spPr>
      </p:pic>
      <p:pic>
        <p:nvPicPr>
          <p:cNvPr id="130" name="Picture 41">
            <a:extLst>
              <a:ext uri="{FF2B5EF4-FFF2-40B4-BE49-F238E27FC236}">
                <a16:creationId xmlns:a16="http://schemas.microsoft.com/office/drawing/2014/main" id="{2826791C-69AE-1053-0898-6420EC2485C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26400" y="7937500"/>
            <a:ext cx="9144000" cy="1422400"/>
          </a:xfrm>
          <a:prstGeom prst="rect">
            <a:avLst/>
          </a:prstGeom>
        </p:spPr>
      </p:pic>
      <p:pic>
        <p:nvPicPr>
          <p:cNvPr id="131" name="Picture 42">
            <a:extLst>
              <a:ext uri="{FF2B5EF4-FFF2-40B4-BE49-F238E27FC236}">
                <a16:creationId xmlns:a16="http://schemas.microsoft.com/office/drawing/2014/main" id="{099EB9F9-9EB3-5624-E449-1D7B00DE7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45500" y="8013700"/>
            <a:ext cx="8547100" cy="1460500"/>
          </a:xfrm>
          <a:prstGeom prst="rect">
            <a:avLst/>
          </a:prstGeom>
        </p:spPr>
      </p:pic>
      <p:pic>
        <p:nvPicPr>
          <p:cNvPr id="132" name="Picture 43">
            <a:extLst>
              <a:ext uri="{FF2B5EF4-FFF2-40B4-BE49-F238E27FC236}">
                <a16:creationId xmlns:a16="http://schemas.microsoft.com/office/drawing/2014/main" id="{FF1130D4-A348-ABE0-C7AC-1F8483B0460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4000" y="8382000"/>
            <a:ext cx="6858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0"/>
            <a:ext cx="10210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3695700"/>
            <a:ext cx="104394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5650051"/>
            <a:ext cx="2870200" cy="287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3E3D1-1FE6-1335-91EB-13A9F6182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1104900"/>
            <a:ext cx="3073400" cy="307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431ACD-A943-E053-2F13-EC9724DB68B6}"/>
              </a:ext>
            </a:extLst>
          </p:cNvPr>
          <p:cNvSpPr txBox="1"/>
          <p:nvPr/>
        </p:nvSpPr>
        <p:spPr>
          <a:xfrm>
            <a:off x="1585888" y="4178300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배포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en-US" altLang="ko-KR" sz="3600" b="1" dirty="0">
                <a:latin typeface="+mj-ea"/>
                <a:ea typeface="+mj-ea"/>
              </a:rPr>
              <a:t>http://sswu-allo.site/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96C52-CB16-B1EB-8E17-D7CB3CF27658}"/>
              </a:ext>
            </a:extLst>
          </p:cNvPr>
          <p:cNvSpPr txBox="1"/>
          <p:nvPr/>
        </p:nvSpPr>
        <p:spPr>
          <a:xfrm>
            <a:off x="461151" y="8667571"/>
            <a:ext cx="7180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latin typeface="+mj-ea"/>
                <a:ea typeface="+mj-ea"/>
              </a:rPr>
              <a:t>깃허브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en-US" altLang="ko-KR" sz="3600" b="1" dirty="0">
                <a:latin typeface="+mj-ea"/>
                <a:ea typeface="+mj-ea"/>
              </a:rPr>
              <a:t>https://github.com/TEAM-ALLO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692400"/>
            <a:ext cx="3987800" cy="3987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0" y="2895600"/>
            <a:ext cx="2984500" cy="353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3009900"/>
            <a:ext cx="2819400" cy="341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6362700"/>
            <a:ext cx="50038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6718300"/>
            <a:ext cx="2501900" cy="914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6362700"/>
            <a:ext cx="5003800" cy="182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6718300"/>
            <a:ext cx="2501900" cy="914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6362700"/>
            <a:ext cx="5003800" cy="182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6718300"/>
            <a:ext cx="25019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300" y="977900"/>
            <a:ext cx="9144000" cy="184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6616700"/>
            <a:ext cx="19812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6604000"/>
            <a:ext cx="19939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39800" y="6604000"/>
            <a:ext cx="1981200" cy="130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620000"/>
            <a:ext cx="3454400" cy="137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7594600"/>
            <a:ext cx="3771900" cy="137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12800" y="7581900"/>
            <a:ext cx="2451100" cy="1371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40400"/>
            <a:ext cx="79502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6654800"/>
            <a:ext cx="79502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734300"/>
            <a:ext cx="7950200" cy="104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663700"/>
            <a:ext cx="5308600" cy="1549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0" y="1155700"/>
            <a:ext cx="3987800" cy="3987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8700" y="1320800"/>
            <a:ext cx="2984500" cy="353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6985000"/>
            <a:ext cx="558800" cy="55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1100" y="6934200"/>
            <a:ext cx="6858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720000">
            <a:off x="3733800" y="4889500"/>
            <a:ext cx="500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627600" y="5956300"/>
            <a:ext cx="202311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667500" y="5829300"/>
            <a:ext cx="187833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581900" y="7835900"/>
            <a:ext cx="195072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3213100"/>
            <a:ext cx="3276600" cy="182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6756400"/>
            <a:ext cx="21170900" cy="1028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46400"/>
            <a:ext cx="7874000" cy="290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946400"/>
            <a:ext cx="78994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3390900"/>
            <a:ext cx="1447800" cy="204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3390900"/>
            <a:ext cx="14478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900" y="3644900"/>
            <a:ext cx="1651000" cy="165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825500"/>
            <a:ext cx="90805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5500" y="1981200"/>
            <a:ext cx="2882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6400" y="1993900"/>
            <a:ext cx="33401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6756400"/>
            <a:ext cx="3581400" cy="280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6731000"/>
            <a:ext cx="7607300" cy="2806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5200" y="7175500"/>
            <a:ext cx="1968500" cy="1968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3378200"/>
            <a:ext cx="4610100" cy="2095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04700" y="7175500"/>
            <a:ext cx="1968500" cy="1968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7600" y="7175500"/>
            <a:ext cx="1968500" cy="196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9400" y="6756400"/>
            <a:ext cx="3581400" cy="2806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2400" y="7175500"/>
            <a:ext cx="1308100" cy="1968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27200" y="7150100"/>
            <a:ext cx="1968500" cy="196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100" y="5753100"/>
            <a:ext cx="3479800" cy="140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64900" y="5791200"/>
            <a:ext cx="3441700" cy="134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84800" y="5803900"/>
            <a:ext cx="3378200" cy="1371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3400" y="2959100"/>
            <a:ext cx="21983700" cy="12319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00" y="6172200"/>
            <a:ext cx="2997200" cy="2984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0" y="2895600"/>
            <a:ext cx="3187700" cy="3187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04800"/>
            <a:ext cx="2984500" cy="2984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1130300"/>
            <a:ext cx="3136900" cy="314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5384800"/>
            <a:ext cx="18542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5372100"/>
            <a:ext cx="2171700" cy="965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500" y="558800"/>
            <a:ext cx="52959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-1879600"/>
            <a:ext cx="19189700" cy="1454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1397000"/>
            <a:ext cx="9588500" cy="727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100" y="5372100"/>
            <a:ext cx="48387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800100"/>
            <a:ext cx="5461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300" y="4508500"/>
            <a:ext cx="63500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24000" y="8026400"/>
            <a:ext cx="58801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6616700" y="838200"/>
            <a:ext cx="66675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200" y="8864600"/>
            <a:ext cx="3949700" cy="90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7400" y="647700"/>
            <a:ext cx="18288000" cy="821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2425700"/>
            <a:ext cx="91440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711200"/>
            <a:ext cx="7442200" cy="195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536700"/>
            <a:ext cx="57404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800" y="2209800"/>
            <a:ext cx="8216900" cy="1371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600" y="3378200"/>
            <a:ext cx="178689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9300" y="5130800"/>
            <a:ext cx="8940800" cy="401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3086100" y="8102600"/>
            <a:ext cx="79502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8597900"/>
            <a:ext cx="4673600" cy="95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66700"/>
            <a:ext cx="5842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00" y="660400"/>
            <a:ext cx="86614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43400" y="-381000"/>
            <a:ext cx="21894800" cy="1101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2082800"/>
            <a:ext cx="10947400" cy="549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447800" y="7454900"/>
            <a:ext cx="6248400" cy="825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3416300"/>
            <a:ext cx="10147300" cy="808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9100" y="5181600"/>
            <a:ext cx="5080000" cy="4038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-393700"/>
            <a:ext cx="10020300" cy="671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1066800"/>
            <a:ext cx="5016500" cy="336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100" y="5003800"/>
            <a:ext cx="66548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0629900" y="6083300"/>
            <a:ext cx="42545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607300" y="2222500"/>
            <a:ext cx="17272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" y="8216900"/>
            <a:ext cx="52959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9700" y="762000"/>
            <a:ext cx="1625600" cy="901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15</Words>
  <Application>Microsoft Office PowerPoint</Application>
  <PresentationFormat>사용자 지정</PresentationFormat>
  <Paragraphs>4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윤나경</dc:creator>
  <cp:lastModifiedBy>나경 윤</cp:lastModifiedBy>
  <cp:revision>7</cp:revision>
  <dcterms:created xsi:type="dcterms:W3CDTF">2006-08-16T00:00:00Z</dcterms:created>
  <dcterms:modified xsi:type="dcterms:W3CDTF">2024-08-26T19:54:14Z</dcterms:modified>
</cp:coreProperties>
</file>